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64" r:id="rId4"/>
    <p:sldId id="265" r:id="rId5"/>
    <p:sldId id="266" r:id="rId6"/>
    <p:sldId id="262" r:id="rId7"/>
    <p:sldId id="263" r:id="rId8"/>
    <p:sldId id="258" r:id="rId9"/>
    <p:sldId id="259" r:id="rId10"/>
    <p:sldId id="260" r:id="rId11"/>
    <p:sldId id="261"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5591" autoAdjust="0"/>
    <p:restoredTop sz="94637" autoAdjust="0"/>
  </p:normalViewPr>
  <p:slideViewPr>
    <p:cSldViewPr snapToGrid="0" snapToObjects="1">
      <p:cViewPr varScale="1">
        <p:scale>
          <a:sx n="106" d="100"/>
          <a:sy n="106" d="100"/>
        </p:scale>
        <p:origin x="-196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CA"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03CEC41E-48BD-4881-B6FF-D82EEBBCD904}" type="datetimeFigureOut">
              <a:rPr lang="en-US" smtClean="0"/>
              <a:t>2016-06-01</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FA84A37A-AFC2-4A01-80A1-FC20F2C0D5BB}"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03CEC41E-48BD-4881-B6FF-D82EEBBCD904}" type="datetimeFigureOut">
              <a:rPr lang="en-US" smtClean="0"/>
              <a:t>2016-06-01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CA"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03CEC41E-48BD-4881-B6FF-D82EEBBCD904}" type="datetimeFigureOut">
              <a:rPr lang="en-US" smtClean="0"/>
              <a:t>2016-06-01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10"/>
          </p:nvPr>
        </p:nvSpPr>
        <p:spPr/>
        <p:txBody>
          <a:bodyPr/>
          <a:lstStyle/>
          <a:p>
            <a:fld id="{03CEC41E-48BD-4881-B6FF-D82EEBBCD904}" type="datetimeFigureOut">
              <a:rPr lang="en-US" smtClean="0"/>
              <a:t>2016-06-01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CA"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03CEC41E-48BD-4881-B6FF-D82EEBBCD904}" type="datetimeFigureOut">
              <a:rPr lang="en-US" smtClean="0"/>
              <a:t>2016-06-01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5" name="Date Placeholder 4"/>
          <p:cNvSpPr>
            <a:spLocks noGrp="1"/>
          </p:cNvSpPr>
          <p:nvPr>
            <p:ph type="dt" sz="half" idx="10"/>
          </p:nvPr>
        </p:nvSpPr>
        <p:spPr/>
        <p:txBody>
          <a:bodyPr/>
          <a:lstStyle/>
          <a:p>
            <a:fld id="{03CEC41E-48BD-4881-B6FF-D82EEBBCD904}" type="datetimeFigureOut">
              <a:rPr lang="en-US" smtClean="0"/>
              <a:t>2016-06-01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7" name="Date Placeholder 6"/>
          <p:cNvSpPr>
            <a:spLocks noGrp="1"/>
          </p:cNvSpPr>
          <p:nvPr>
            <p:ph type="dt" sz="half" idx="10"/>
          </p:nvPr>
        </p:nvSpPr>
        <p:spPr/>
        <p:txBody>
          <a:bodyPr/>
          <a:lstStyle/>
          <a:p>
            <a:fld id="{03CEC41E-48BD-4881-B6FF-D82EEBBCD904}" type="datetimeFigureOut">
              <a:rPr lang="en-US" smtClean="0"/>
              <a:t>2016-06-01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03CEC41E-48BD-4881-B6FF-D82EEBBCD904}" type="datetimeFigureOut">
              <a:rPr lang="en-US" smtClean="0"/>
              <a:t>2016-06-01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CEC41E-48BD-4881-B6FF-D82EEBBCD904}" type="datetimeFigureOut">
              <a:rPr lang="en-US" smtClean="0"/>
              <a:t>2016-06-01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3CEC41E-48BD-4881-B6FF-D82EEBBCD904}" type="datetimeFigureOut">
              <a:rPr lang="en-US" smtClean="0"/>
              <a:t>2016-06-01</a:t>
            </a:fld>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CA"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CA"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03CEC41E-48BD-4881-B6FF-D82EEBBCD904}" type="datetimeFigureOut">
              <a:rPr lang="en-US" smtClean="0"/>
              <a:t>2016-06-01</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CA"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03CEC41E-48BD-4881-B6FF-D82EEBBCD904}" type="datetimeFigureOut">
              <a:rPr lang="en-US" smtClean="0"/>
              <a:t>2016-06-01</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459A5F39-4CE7-434C-A5CB-50A36345160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Iphone</a:t>
            </a:r>
            <a:r>
              <a:rPr lang="en-US" dirty="0" smtClean="0"/>
              <a:t> cooler.</a:t>
            </a:r>
            <a:endParaRPr lang="en-US" dirty="0"/>
          </a:p>
        </p:txBody>
      </p:sp>
      <p:sp>
        <p:nvSpPr>
          <p:cNvPr id="3" name="Subtitle 2"/>
          <p:cNvSpPr>
            <a:spLocks noGrp="1"/>
          </p:cNvSpPr>
          <p:nvPr>
            <p:ph type="subTitle" idx="1"/>
          </p:nvPr>
        </p:nvSpPr>
        <p:spPr/>
        <p:txBody>
          <a:bodyPr/>
          <a:lstStyle/>
          <a:p>
            <a:r>
              <a:rPr lang="en-US" dirty="0" smtClean="0"/>
              <a:t>Jayden and Daniel.</a:t>
            </a:r>
            <a:endParaRPr lang="en-US" dirty="0"/>
          </a:p>
        </p:txBody>
      </p:sp>
    </p:spTree>
    <p:extLst>
      <p:ext uri="{BB962C8B-B14F-4D97-AF65-F5344CB8AC3E}">
        <p14:creationId xmlns:p14="http://schemas.microsoft.com/office/powerpoint/2010/main" val="200491564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 hope you liked are product.</a:t>
            </a:r>
            <a:endParaRPr lang="en-US" dirty="0"/>
          </a:p>
        </p:txBody>
      </p:sp>
      <p:sp>
        <p:nvSpPr>
          <p:cNvPr id="3" name="Content Placeholder 2"/>
          <p:cNvSpPr>
            <a:spLocks noGrp="1"/>
          </p:cNvSpPr>
          <p:nvPr>
            <p:ph idx="1"/>
          </p:nvPr>
        </p:nvSpPr>
        <p:spPr/>
        <p:txBody>
          <a:bodyPr/>
          <a:lstStyle/>
          <a:p>
            <a:pPr marL="68580" indent="0">
              <a:buNone/>
            </a:pPr>
            <a:r>
              <a:rPr lang="en-US" dirty="0" smtClean="0"/>
              <a:t>Thank you for watching HOOL!</a:t>
            </a:r>
            <a:endParaRPr lang="en-US" dirty="0"/>
          </a:p>
        </p:txBody>
      </p:sp>
    </p:spTree>
    <p:extLst>
      <p:ext uri="{BB962C8B-B14F-4D97-AF65-F5344CB8AC3E}">
        <p14:creationId xmlns:p14="http://schemas.microsoft.com/office/powerpoint/2010/main" val="97735392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7623023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2301642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6" name="Content Placeholder 5"/>
          <p:cNvSpPr>
            <a:spLocks noGrp="1"/>
          </p:cNvSpPr>
          <p:nvPr>
            <p:ph idx="1"/>
          </p:nvPr>
        </p:nvSpPr>
        <p:spPr/>
        <p:txBody>
          <a:bodyPr/>
          <a:lstStyle/>
          <a:p>
            <a:pPr marL="68580" indent="0">
              <a:buNone/>
            </a:pPr>
            <a:endParaRPr lang="en-US" dirty="0"/>
          </a:p>
        </p:txBody>
      </p:sp>
    </p:spTree>
    <p:extLst>
      <p:ext uri="{BB962C8B-B14F-4D97-AF65-F5344CB8AC3E}">
        <p14:creationId xmlns:p14="http://schemas.microsoft.com/office/powerpoint/2010/main" val="20467887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962432" y="2170664"/>
            <a:ext cx="6777317" cy="3508977"/>
          </a:xfrm>
        </p:spPr>
        <p:txBody>
          <a:bodyPr/>
          <a:lstStyle/>
          <a:p>
            <a:pPr marL="0" indent="0">
              <a:buNone/>
            </a:pPr>
            <a:endParaRPr lang="en-US" dirty="0"/>
          </a:p>
        </p:txBody>
      </p:sp>
    </p:spTree>
    <p:extLst>
      <p:ext uri="{BB962C8B-B14F-4D97-AF65-F5344CB8AC3E}">
        <p14:creationId xmlns:p14="http://schemas.microsoft.com/office/powerpoint/2010/main" val="35068178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68580" indent="0">
              <a:buNone/>
            </a:pPr>
            <a:endParaRPr lang="en-US" dirty="0"/>
          </a:p>
        </p:txBody>
      </p:sp>
    </p:spTree>
    <p:extLst>
      <p:ext uri="{BB962C8B-B14F-4D97-AF65-F5344CB8AC3E}">
        <p14:creationId xmlns:p14="http://schemas.microsoft.com/office/powerpoint/2010/main" val="20753556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you buy our product….</a:t>
            </a:r>
            <a:endParaRPr lang="en-US" dirty="0"/>
          </a:p>
        </p:txBody>
      </p:sp>
      <p:sp>
        <p:nvSpPr>
          <p:cNvPr id="3" name="Content Placeholder 2"/>
          <p:cNvSpPr>
            <a:spLocks noGrp="1"/>
          </p:cNvSpPr>
          <p:nvPr>
            <p:ph idx="1"/>
          </p:nvPr>
        </p:nvSpPr>
        <p:spPr/>
        <p:txBody>
          <a:bodyPr/>
          <a:lstStyle/>
          <a:p>
            <a:pPr marL="0" indent="0">
              <a:buNone/>
            </a:pPr>
            <a:r>
              <a:rPr lang="en-US" dirty="0" smtClean="0"/>
              <a:t>If you buy </a:t>
            </a:r>
            <a:r>
              <a:rPr lang="en-US" dirty="0" err="1" smtClean="0"/>
              <a:t>ipad</a:t>
            </a:r>
            <a:r>
              <a:rPr lang="en-US" dirty="0" smtClean="0"/>
              <a:t> </a:t>
            </a:r>
            <a:r>
              <a:rPr lang="en-US" dirty="0" err="1" smtClean="0"/>
              <a:t>hool</a:t>
            </a:r>
            <a:r>
              <a:rPr lang="en-US" dirty="0" smtClean="0"/>
              <a:t> you get another </a:t>
            </a:r>
            <a:r>
              <a:rPr lang="en-US" dirty="0" err="1" smtClean="0"/>
              <a:t>hool</a:t>
            </a:r>
            <a:r>
              <a:rPr lang="en-US" dirty="0" smtClean="0"/>
              <a:t> free and if you buy a </a:t>
            </a:r>
            <a:r>
              <a:rPr lang="en-US" dirty="0" err="1" smtClean="0"/>
              <a:t>iphone</a:t>
            </a:r>
            <a:r>
              <a:rPr lang="en-US" dirty="0" smtClean="0"/>
              <a:t> 5,6,hool you get </a:t>
            </a:r>
            <a:r>
              <a:rPr lang="en-US" dirty="0" smtClean="0"/>
              <a:t>a 20% off and a </a:t>
            </a:r>
            <a:r>
              <a:rPr lang="en-US" dirty="0" err="1" smtClean="0"/>
              <a:t>hool</a:t>
            </a:r>
            <a:r>
              <a:rPr lang="en-US" dirty="0" smtClean="0"/>
              <a:t> free.</a:t>
            </a:r>
            <a:endParaRPr lang="en-US" dirty="0"/>
          </a:p>
        </p:txBody>
      </p:sp>
    </p:spTree>
    <p:extLst>
      <p:ext uri="{BB962C8B-B14F-4D97-AF65-F5344CB8AC3E}">
        <p14:creationId xmlns:p14="http://schemas.microsoft.com/office/powerpoint/2010/main" val="141810013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works.</a:t>
            </a:r>
            <a:endParaRPr lang="en-US" dirty="0"/>
          </a:p>
        </p:txBody>
      </p:sp>
      <p:sp>
        <p:nvSpPr>
          <p:cNvPr id="3" name="Content Placeholder 2"/>
          <p:cNvSpPr>
            <a:spLocks noGrp="1"/>
          </p:cNvSpPr>
          <p:nvPr>
            <p:ph idx="1"/>
          </p:nvPr>
        </p:nvSpPr>
        <p:spPr/>
        <p:txBody>
          <a:bodyPr/>
          <a:lstStyle/>
          <a:p>
            <a:r>
              <a:rPr lang="en-US" dirty="0" smtClean="0"/>
              <a:t>Inside the </a:t>
            </a:r>
            <a:r>
              <a:rPr lang="en-US" dirty="0" err="1" smtClean="0"/>
              <a:t>iphone</a:t>
            </a:r>
            <a:r>
              <a:rPr lang="en-US" dirty="0" smtClean="0"/>
              <a:t> there is a cooler and heater, so when you get cold or hot you can manage to press the button on the right which is hot and the left is cold and if you press on both they turn warm and cold. There is also a fan on the </a:t>
            </a:r>
            <a:r>
              <a:rPr lang="en-US" dirty="0" err="1" smtClean="0"/>
              <a:t>frontside</a:t>
            </a:r>
            <a:r>
              <a:rPr lang="en-US" dirty="0" smtClean="0"/>
              <a:t> </a:t>
            </a:r>
            <a:r>
              <a:rPr lang="en-US" dirty="0" err="1" smtClean="0"/>
              <a:t>pof</a:t>
            </a:r>
            <a:r>
              <a:rPr lang="en-US" dirty="0" smtClean="0"/>
              <a:t> your </a:t>
            </a:r>
            <a:r>
              <a:rPr lang="en-US" dirty="0" err="1" smtClean="0"/>
              <a:t>iphone</a:t>
            </a:r>
            <a:r>
              <a:rPr lang="en-US" smtClean="0"/>
              <a:t>.</a:t>
            </a:r>
            <a:endParaRPr lang="en-US" dirty="0"/>
          </a:p>
        </p:txBody>
      </p:sp>
    </p:spTree>
    <p:extLst>
      <p:ext uri="{BB962C8B-B14F-4D97-AF65-F5344CB8AC3E}">
        <p14:creationId xmlns:p14="http://schemas.microsoft.com/office/powerpoint/2010/main" val="285937170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much money it is.</a:t>
            </a:r>
            <a:endParaRPr lang="en-US" dirty="0"/>
          </a:p>
        </p:txBody>
      </p:sp>
      <p:sp>
        <p:nvSpPr>
          <p:cNvPr id="3" name="Content Placeholder 2"/>
          <p:cNvSpPr>
            <a:spLocks noGrp="1"/>
          </p:cNvSpPr>
          <p:nvPr>
            <p:ph idx="1"/>
          </p:nvPr>
        </p:nvSpPr>
        <p:spPr/>
        <p:txBody>
          <a:bodyPr/>
          <a:lstStyle/>
          <a:p>
            <a:pPr marL="68580" indent="0">
              <a:buNone/>
            </a:pPr>
            <a:r>
              <a:rPr lang="en-US" dirty="0"/>
              <a:t>The price for </a:t>
            </a:r>
            <a:r>
              <a:rPr lang="en-US" dirty="0" err="1"/>
              <a:t>ipods</a:t>
            </a:r>
            <a:r>
              <a:rPr lang="en-US" dirty="0"/>
              <a:t> (any) are $150 and </a:t>
            </a:r>
            <a:r>
              <a:rPr lang="en-US" dirty="0" err="1"/>
              <a:t>iphone</a:t>
            </a:r>
            <a:r>
              <a:rPr lang="en-US" dirty="0"/>
              <a:t> 1,2,3,and 4 are also $150. </a:t>
            </a:r>
            <a:r>
              <a:rPr lang="en-US" dirty="0" err="1"/>
              <a:t>ipads</a:t>
            </a:r>
            <a:r>
              <a:rPr lang="en-US" dirty="0"/>
              <a:t> (any) go for $200. </a:t>
            </a:r>
            <a:r>
              <a:rPr lang="en-US" dirty="0" err="1"/>
              <a:t>iphone</a:t>
            </a:r>
            <a:r>
              <a:rPr lang="en-US" dirty="0"/>
              <a:t> 5, and 6 go for $250.</a:t>
            </a:r>
          </a:p>
          <a:p>
            <a:pPr marL="68580" indent="0">
              <a:buNone/>
            </a:pPr>
            <a:endParaRPr lang="en-US" dirty="0"/>
          </a:p>
        </p:txBody>
      </p:sp>
    </p:spTree>
    <p:extLst>
      <p:ext uri="{BB962C8B-B14F-4D97-AF65-F5344CB8AC3E}">
        <p14:creationId xmlns:p14="http://schemas.microsoft.com/office/powerpoint/2010/main" val="340933859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product sells.</a:t>
            </a:r>
            <a:endParaRPr lang="en-US" dirty="0"/>
          </a:p>
        </p:txBody>
      </p:sp>
      <p:sp>
        <p:nvSpPr>
          <p:cNvPr id="3" name="Content Placeholder 2"/>
          <p:cNvSpPr>
            <a:spLocks noGrp="1"/>
          </p:cNvSpPr>
          <p:nvPr>
            <p:ph idx="1"/>
          </p:nvPr>
        </p:nvSpPr>
        <p:spPr/>
        <p:txBody>
          <a:bodyPr/>
          <a:lstStyle/>
          <a:p>
            <a:pPr marL="68580" indent="0">
              <a:buNone/>
            </a:pPr>
            <a:r>
              <a:rPr lang="en-US" dirty="0"/>
              <a:t>The </a:t>
            </a:r>
            <a:r>
              <a:rPr lang="en-US" dirty="0" err="1"/>
              <a:t>iphone</a:t>
            </a:r>
            <a:r>
              <a:rPr lang="en-US" dirty="0"/>
              <a:t> cooler sells at Best </a:t>
            </a:r>
            <a:r>
              <a:rPr lang="en-US" dirty="0" err="1"/>
              <a:t>Buy,Walmart,Target</a:t>
            </a:r>
            <a:r>
              <a:rPr lang="en-US" dirty="0"/>
              <a:t> (USA), Bell Aliant, and any Apple stores.</a:t>
            </a:r>
          </a:p>
          <a:p>
            <a:pPr marL="68580" indent="0">
              <a:buNone/>
            </a:pPr>
            <a:endParaRPr lang="en-US" dirty="0" smtClean="0"/>
          </a:p>
          <a:p>
            <a:pPr marL="68580" indent="0">
              <a:buNone/>
            </a:pPr>
            <a:endParaRPr lang="en-US" dirty="0"/>
          </a:p>
        </p:txBody>
      </p:sp>
      <p:pic>
        <p:nvPicPr>
          <p:cNvPr id="4" name="Content Placeholder 3"/>
          <p:cNvPicPr>
            <a:picLocks noChangeAspect="1"/>
          </p:cNvPicPr>
          <p:nvPr/>
        </p:nvPicPr>
        <p:blipFill>
          <a:blip r:embed="rId2"/>
          <a:srcRect t="10456" b="10456"/>
          <a:stretch>
            <a:fillRect/>
          </a:stretch>
        </p:blipFill>
        <p:spPr>
          <a:xfrm>
            <a:off x="4101293" y="3342882"/>
            <a:ext cx="4768178" cy="3100812"/>
          </a:xfrm>
          <a:prstGeom prst="rect">
            <a:avLst/>
          </a:prstGeom>
        </p:spPr>
      </p:pic>
      <p:pic>
        <p:nvPicPr>
          <p:cNvPr id="5" name="Picture 4"/>
          <p:cNvPicPr>
            <a:picLocks noChangeAspect="1"/>
          </p:cNvPicPr>
          <p:nvPr/>
        </p:nvPicPr>
        <p:blipFill>
          <a:blip r:embed="rId3"/>
          <a:stretch>
            <a:fillRect/>
          </a:stretch>
        </p:blipFill>
        <p:spPr>
          <a:xfrm>
            <a:off x="418293" y="4081494"/>
            <a:ext cx="3683000" cy="2362200"/>
          </a:xfrm>
          <a:prstGeom prst="rect">
            <a:avLst/>
          </a:prstGeom>
        </p:spPr>
      </p:pic>
    </p:spTree>
    <p:extLst>
      <p:ext uri="{BB962C8B-B14F-4D97-AF65-F5344CB8AC3E}">
        <p14:creationId xmlns:p14="http://schemas.microsoft.com/office/powerpoint/2010/main" val="21351211"/>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Austin.thmx</Template>
  <TotalTime>135</TotalTime>
  <Words>194</Words>
  <Application>Microsoft Macintosh PowerPoint</Application>
  <PresentationFormat>On-screen Show (4:3)</PresentationFormat>
  <Paragraphs>12</Paragraphs>
  <Slides>11</Slides>
  <Notes>0</Notes>
  <HiddenSlides>5</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Austin</vt:lpstr>
      <vt:lpstr>Iphone cooler.</vt:lpstr>
      <vt:lpstr>PowerPoint Presentation</vt:lpstr>
      <vt:lpstr>PowerPoint Presentation</vt:lpstr>
      <vt:lpstr>PowerPoint Presentation</vt:lpstr>
      <vt:lpstr>PowerPoint Presentation</vt:lpstr>
      <vt:lpstr>If you buy our product….</vt:lpstr>
      <vt:lpstr>How it works.</vt:lpstr>
      <vt:lpstr>How much money it is.</vt:lpstr>
      <vt:lpstr>Where are product sells.</vt:lpstr>
      <vt:lpstr>I hope you liked are product.</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Iphone cooler.</dc:title>
  <dc:creator>Student</dc:creator>
  <cp:lastModifiedBy>Student</cp:lastModifiedBy>
  <cp:revision>13</cp:revision>
  <dcterms:created xsi:type="dcterms:W3CDTF">2016-05-25T12:18:10Z</dcterms:created>
  <dcterms:modified xsi:type="dcterms:W3CDTF">2016-06-01T14:13:53Z</dcterms:modified>
</cp:coreProperties>
</file>